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5f5386531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5f5386531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5eb4c1ff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5eb4c1ff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5f5386531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5f538653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5f5386531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5f5386531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5f5386531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5f5386531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5f538653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5f538653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5f538653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5f538653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5f538653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5f538653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5f538653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5f538653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5f538653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5f538653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5eb4c1ff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5eb4c1f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5f538653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5f538653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5f538653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5f538653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5f538653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5f538653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5f538653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5f538653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5f538653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5f538653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5f538653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5f538653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5f538653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5f538653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5eb4c1f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5eb4c1f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5eb4c1f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5eb4c1f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5eb4c1ff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5eb4c1f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5eb4c1ff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5eb4c1ff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5f53865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5f53865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5f538653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5f538653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5f5386531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5f5386531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5f538653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5f538653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086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EnviroBot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985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Mobile Robotic Arm for Efficient Cleaning and Task Automation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778400" y="3359275"/>
            <a:ext cx="61431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 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Jewel Nath (ID: 11909037)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Tasmiara Jahan Toma (ID: 11909048)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	Tanjina Akter (ID: 11809008)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	Dept of ICT, Comilla University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34775" y="2015875"/>
            <a:ext cx="69132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Department Of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Information and Communication Technology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Comilla University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2. Integration of Robotic Arm and Rover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00" y="1017725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171175" y="248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Circuit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63" y="964825"/>
            <a:ext cx="8801684" cy="410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550" y="112300"/>
            <a:ext cx="5671951" cy="425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2802375" y="4640975"/>
            <a:ext cx="3711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 : Complete Hardware Setup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28"/>
              <a:t>Software</a:t>
            </a:r>
            <a:r>
              <a:rPr b="1" lang="en" sz="2228"/>
              <a:t> </a:t>
            </a:r>
            <a:r>
              <a:rPr b="1" lang="en" sz="2228"/>
              <a:t>Tools </a:t>
            </a:r>
            <a:endParaRPr b="1" sz="2228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software used for our project are given below: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IDE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Programming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ROS2 Humble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Ubuntu OS 22.04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Rviz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Gazebo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Xacro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URDF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Colab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3.10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Jupyter Notebook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 studio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28"/>
              <a:t>Software </a:t>
            </a:r>
            <a:r>
              <a:rPr b="1" lang="en" sz="2228"/>
              <a:t>Tools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most essential libraries used in the project are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Moveit,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rclpy,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std_msgs,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geometric_msgs and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Adafruit_PWMServoDriver,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SoftwareSerial,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TinyGPSPlus,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OpenCV,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NumPy,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Matplotlib,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Scikit-learn,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521775"/>
            <a:ext cx="3139200" cy="26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</a:t>
            </a:r>
            <a:r>
              <a:rPr lang="en" sz="1824"/>
              <a:t>MIT App Making</a:t>
            </a:r>
            <a:endParaRPr sz="1824"/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 App Inventor,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visual programming  platform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application for wireless control of the EnviroBot robotic arm.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integration aims to provide a user-friendly interface, enabling immediate control via Bluetooth communication.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Control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201" y="1458975"/>
            <a:ext cx="1900600" cy="28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725" y="1438388"/>
            <a:ext cx="1806049" cy="284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control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i</a:t>
            </a:r>
            <a:r>
              <a:rPr lang="en"/>
              <a:t>i.  Wirelessly control using Bluetooth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250" y="1421950"/>
            <a:ext cx="3487800" cy="28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478325" y="1993275"/>
            <a:ext cx="3513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manual control of the EnviroBot robot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integration involves sending control commands from the app to the Arduino board,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turn, interprets these commands and actuates the movements of both the wheels and the robotic arm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ROS2 Workstation Setup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3082200"/>
            <a:ext cx="8520600" cy="14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Ubuntu 22.04 installation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ROS2 Humble </a:t>
            </a:r>
            <a:r>
              <a:rPr lang="en" sz="1500"/>
              <a:t>Installation</a:t>
            </a:r>
            <a:r>
              <a:rPr lang="en" sz="1500"/>
              <a:t>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Colcon Build</a:t>
            </a:r>
            <a:endParaRPr sz="1500"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50" y="1206988"/>
            <a:ext cx="59436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248650" y="23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Visualization( Rviz )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738" y="899875"/>
            <a:ext cx="66267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MoveIt </a:t>
            </a:r>
            <a:r>
              <a:rPr lang="en"/>
              <a:t>Configuration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300" y="1017725"/>
            <a:ext cx="424116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55475"/>
            <a:ext cx="8520600" cy="3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Introduction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Project Motivation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Aims &amp; Objective 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Literature review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Methodology 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Robot Design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Bluetooth Control 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ROS2 Workspace Setup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Rviz visualization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MoveIt </a:t>
            </a:r>
            <a:r>
              <a:rPr lang="en" sz="1200"/>
              <a:t>Configuration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Model Train for Waste Detection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Integration Train Model with ROS2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Result and Finding 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Future Work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Conclusion</a:t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References</a:t>
            </a:r>
            <a:endParaRPr sz="1200"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263" y="1293025"/>
            <a:ext cx="5103475" cy="35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MoveIt Configuration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</a:t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568425" y="1281050"/>
            <a:ext cx="70263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Set (70%): 1226 images are used to train the YOLO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Set (20%): 350 images are reserved for fine-tuning model hyperparameters.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Set (10%): 176 images are used for evaluating the model's performance on unseen data.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3">
            <a:alphaModFix/>
          </a:blip>
          <a:srcRect b="0" l="0" r="0" t="12172"/>
          <a:stretch/>
        </p:blipFill>
        <p:spPr>
          <a:xfrm>
            <a:off x="1503575" y="2802650"/>
            <a:ext cx="594360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2570025" y="4192125"/>
            <a:ext cx="398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Fig: YoloV8 Architecture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Model with ROS2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25" y="1179150"/>
            <a:ext cx="8839201" cy="333769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 txBox="1"/>
          <p:nvPr/>
        </p:nvSpPr>
        <p:spPr>
          <a:xfrm>
            <a:off x="2254050" y="4157025"/>
            <a:ext cx="45993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Fig : Data Flow overview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and Finding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1</a:t>
            </a:r>
            <a:r>
              <a:rPr lang="en" sz="1400">
                <a:solidFill>
                  <a:schemeClr val="dk1"/>
                </a:solidFill>
              </a:rPr>
              <a:t>. </a:t>
            </a:r>
            <a:r>
              <a:rPr b="1" lang="en" sz="1400">
                <a:solidFill>
                  <a:schemeClr val="dk1"/>
                </a:solidFill>
              </a:rPr>
              <a:t>Enhanced Mobility: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 - Precision in movement, navigating both smooth and rough terrains effortlessly.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2. </a:t>
            </a:r>
            <a:r>
              <a:rPr b="1" lang="en" sz="1400">
                <a:solidFill>
                  <a:schemeClr val="dk1"/>
                </a:solidFill>
              </a:rPr>
              <a:t>Flexible Robotics Arm: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 - Six articulated joints for unmatched precision and adaptability.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3. </a:t>
            </a:r>
            <a:r>
              <a:rPr b="1" lang="en" sz="1400">
                <a:solidFill>
                  <a:schemeClr val="dk1"/>
                </a:solidFill>
              </a:rPr>
              <a:t>Performance of YOLO v8: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- Integration of YOLO v8 model for waste detection with an 80% accuracy rate.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- Effective convergence over 50 epochs, Steady increase in accuracy and consistent decrease in loss, especially after the 30th epoch.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950" y="3302275"/>
            <a:ext cx="2586600" cy="14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773" y="3302275"/>
            <a:ext cx="2477634" cy="14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7050"/>
            <a:ext cx="2686001" cy="19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801" y="1170125"/>
            <a:ext cx="3397626" cy="227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427" y="1110425"/>
            <a:ext cx="2450774" cy="225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/>
        </p:nvSpPr>
        <p:spPr>
          <a:xfrm>
            <a:off x="739575" y="3235750"/>
            <a:ext cx="1828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Depth Camera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4044725" y="3306775"/>
            <a:ext cx="1828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Lidar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6388425" y="3360800"/>
            <a:ext cx="25749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Industrial Robotics Arm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7" name="Google Shape;227;p37"/>
          <p:cNvSpPr txBox="1"/>
          <p:nvPr/>
        </p:nvSpPr>
        <p:spPr>
          <a:xfrm>
            <a:off x="469325" y="1344100"/>
            <a:ext cx="81522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Our project achieved </a:t>
            </a:r>
            <a:r>
              <a:rPr lang="en" sz="1500">
                <a:solidFill>
                  <a:schemeClr val="dk1"/>
                </a:solidFill>
              </a:rPr>
              <a:t>an efficient waste disposal system using a four-wheeled robotic arm and streamlined object identification.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Systematic collection and separation of diverse trash types, including plastic and paper, showcase our commitment to organized waste management.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Our responsible approach addresses environmental impact, contributing to a cleaner environment and exemplifying a transformative step toward sustainable waste management.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Megalingam, R.K., Katta, N., Geesala, R., Yadav, P.K. and Rangaiah, R.C., 2018, December. Keyboard-based control and simulation of 6-DOF robotic arm using ROS. In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 4th International Conference on Computing Communication and Automation (ICCCA)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1-5). IEEE.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Khan, M.A., Khan, D.M.Z., Khan, H., Hanzla, M., Jamal, M., Khalid, T. and Ullah, N., 2020. Garbage collector robot.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Indian J. Sci. Technol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(20), pp.2065-2070.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Thank You</a:t>
            </a:r>
            <a:endParaRPr b="1" sz="3020"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19815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740" l="0" r="0" t="-2740"/>
          <a:stretch/>
        </p:blipFill>
        <p:spPr>
          <a:xfrm>
            <a:off x="3925650" y="-584950"/>
            <a:ext cx="7271501" cy="54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46275" y="280150"/>
            <a:ext cx="82362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</a:rPr>
              <a:t>INTRODUCTION</a:t>
            </a:r>
            <a:endParaRPr b="1" sz="25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96350" y="2025350"/>
            <a:ext cx="41436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state-of-the-art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waste management solution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learning-driven robotic arm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holistic system showcases a transformative synergy between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robotics and artificial intelligence,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a sustainable and technologically advanced approach to global waste management.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1361" l="0" r="0" t="0"/>
          <a:stretch/>
        </p:blipFill>
        <p:spPr>
          <a:xfrm>
            <a:off x="4908550" y="1142375"/>
            <a:ext cx="3820974" cy="37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24300" y="1596325"/>
            <a:ext cx="40986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based on data from the </a:t>
            </a:r>
            <a:r>
              <a:rPr b="1" lang="en">
                <a:solidFill>
                  <a:schemeClr val="dk1"/>
                </a:solidFill>
              </a:rPr>
              <a:t>International Robotics Federation</a:t>
            </a:r>
            <a:r>
              <a:rPr lang="en">
                <a:solidFill>
                  <a:schemeClr val="dk1"/>
                </a:solidFill>
              </a:rPr>
              <a:t> (IFR)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operational stock of industrial robots has </a:t>
            </a:r>
            <a:r>
              <a:rPr b="1" lang="en">
                <a:solidFill>
                  <a:schemeClr val="dk1"/>
                </a:solidFill>
              </a:rPr>
              <a:t>tripled</a:t>
            </a:r>
            <a:r>
              <a:rPr lang="en">
                <a:solidFill>
                  <a:schemeClr val="dk1"/>
                </a:solidFill>
              </a:rPr>
              <a:t> over the past decade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Four million robots </a:t>
            </a:r>
            <a:r>
              <a:rPr lang="en">
                <a:solidFill>
                  <a:schemeClr val="dk1"/>
                </a:solidFill>
              </a:rPr>
              <a:t>in use across various industries by the end of 2022.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 &amp; Objectives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415150"/>
            <a:ext cx="4944300" cy="24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1. Integration of Machine Learning and Robotic Framework: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Machine Learning in Robotics :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Enabling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Autonomous System</a:t>
            </a:r>
            <a:endParaRPr b="1"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2. Data Collection and Storage:</a:t>
            </a:r>
            <a:endParaRPr b="1"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Systematically timestamps and stores collected data.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 Utilizes data to track waste trends, enhancing waste management practices, and devising innovative strategies for effective waste reduction.</a:t>
            </a:r>
            <a:endParaRPr sz="200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-2530" l="-9049" r="9049" t="2530"/>
          <a:stretch/>
        </p:blipFill>
        <p:spPr>
          <a:xfrm>
            <a:off x="5040400" y="1017725"/>
            <a:ext cx="4267200" cy="327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7834"/>
          <a:stretch/>
        </p:blipFill>
        <p:spPr>
          <a:xfrm>
            <a:off x="6311825" y="866675"/>
            <a:ext cx="2679774" cy="24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124250" y="3650100"/>
            <a:ext cx="689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 DOF vs 4 DOF vs 6 DOF[1]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75" y="1089075"/>
            <a:ext cx="2327574" cy="232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037" y="1089075"/>
            <a:ext cx="2327575" cy="23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200" y="1269225"/>
            <a:ext cx="31242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4572000" y="3767200"/>
            <a:ext cx="394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Fig: semi-autonomous garbage collector robot[2]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78350" y="1560300"/>
            <a:ext cx="3161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and development of a semi-autonomous garbage collector robot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waste collection and disposal in diverse settings.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monitoring camera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controllable via voice command or a mobile application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Hardware </a:t>
            </a:r>
            <a:r>
              <a:rPr b="1" lang="en" sz="7000"/>
              <a:t>Tools </a:t>
            </a:r>
            <a:endParaRPr b="1" sz="7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used for our project are:</a:t>
            </a:r>
            <a:endParaRPr b="1"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Raspberry PI 3 model B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UNO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 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DOF Aluminum Mechanical Robotic Arm Clamp Claw Mount 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Servo Motor 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16-channel servo driver 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Xbox Kinect one-sensor camera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BTS7960 Motor Driver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12v, 300 RPM, 10kg Torque gear motor 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Wheel 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Mount 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Bluetooth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Step-down buck converter 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12v 2200mAh Lipo Battery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Lipo battery charger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9562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sz="5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 Sheet</a:t>
            </a:r>
            <a:endParaRPr sz="5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Robot Design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325" y="1760595"/>
            <a:ext cx="3150150" cy="28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575" y="997075"/>
            <a:ext cx="2366461" cy="372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6243375" y="4767100"/>
            <a:ext cx="22431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Fig : Joint Structure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